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86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064128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MDD is a chronic disorder, most frequently characterised by relapses and recurrences.</a:t>
            </a:r>
            <a:r>
              <a:rPr lang="en-GB" sz="1200" baseline="30000" dirty="0"/>
              <a:t>(Nierenberg et al., 2003)</a:t>
            </a:r>
            <a:r>
              <a:rPr lang="en-GB" sz="1200" dirty="0"/>
              <a:t> Relapse can be defined as an episode of MDD that occurs within 6 months of response or remission;</a:t>
            </a:r>
            <a:r>
              <a:rPr lang="en-GB" sz="1200" baseline="30000" dirty="0"/>
              <a:t>(Nierenberg et al., 2003; </a:t>
            </a:r>
            <a:r>
              <a:rPr lang="en-GB" sz="1200" baseline="30000" dirty="0" err="1"/>
              <a:t>Riso</a:t>
            </a:r>
            <a:r>
              <a:rPr lang="en-GB" sz="1200" baseline="30000" dirty="0"/>
              <a:t> et al., 1997)</a:t>
            </a:r>
            <a:r>
              <a:rPr lang="en-GB" sz="1200" dirty="0"/>
              <a:t> theoretically, relapse signifies the return of a major depressive episode, rather than a new episode.</a:t>
            </a:r>
            <a:r>
              <a:rPr lang="en-GB" sz="1200" baseline="30000" dirty="0"/>
              <a:t>(Nierenberg &amp; </a:t>
            </a:r>
            <a:r>
              <a:rPr lang="en-GB" sz="1200" baseline="30000" dirty="0" err="1"/>
              <a:t>DeCecco</a:t>
            </a:r>
            <a:r>
              <a:rPr lang="en-GB" sz="1200" baseline="30000" dirty="0"/>
              <a:t>, 2001; Frank et al., 1991)</a:t>
            </a:r>
            <a:r>
              <a:rPr lang="en-GB" sz="1200" dirty="0"/>
              <a:t> Recurrence can be defined as a depressive episode that occurs after 6 months following response or remission;</a:t>
            </a:r>
            <a:r>
              <a:rPr lang="en-GB" sz="1200" baseline="30000" dirty="0"/>
              <a:t>(Nierenberg et al., 2003; </a:t>
            </a:r>
            <a:r>
              <a:rPr lang="en-GB" sz="1200" baseline="30000" dirty="0" err="1"/>
              <a:t>Riso</a:t>
            </a:r>
            <a:r>
              <a:rPr lang="en-GB" sz="1200" baseline="30000" dirty="0"/>
              <a:t> et al., 1997)</a:t>
            </a:r>
            <a:r>
              <a:rPr lang="en-GB" sz="1200" dirty="0"/>
              <a:t> theoretically, recurrence signifies the start of a new major depressive episode.</a:t>
            </a:r>
            <a:r>
              <a:rPr lang="en-GB" sz="1200" baseline="30000" dirty="0"/>
              <a:t>(Nierenberg &amp; </a:t>
            </a:r>
            <a:r>
              <a:rPr lang="en-GB" sz="1200" baseline="30000" dirty="0" err="1"/>
              <a:t>DeCecco</a:t>
            </a:r>
            <a:r>
              <a:rPr lang="en-GB" sz="1200" baseline="30000" dirty="0"/>
              <a:t>, 2001; Frank et al., 1991)</a:t>
            </a:r>
            <a:r>
              <a:rPr lang="en-GB" sz="1200" dirty="0"/>
              <a:t> Naturalistic studies have found that most patients will eventually experience either relapse or recurrence if followed for a long enough period without sustained treatment.</a:t>
            </a:r>
            <a:r>
              <a:rPr lang="en-GB" sz="1200" baseline="30000" dirty="0"/>
              <a:t>(Nierenberg et al., 2003; </a:t>
            </a:r>
            <a:r>
              <a:rPr lang="en-GB" sz="1200" baseline="30000" dirty="0" err="1"/>
              <a:t>Lavori</a:t>
            </a:r>
            <a:r>
              <a:rPr lang="en-GB" sz="1200" baseline="30000" dirty="0"/>
              <a:t> et al., 1994)</a:t>
            </a:r>
            <a:r>
              <a:rPr lang="en-GB" sz="1200" dirty="0"/>
              <a:t> Following an acute depressive episode, almost 90% of patients could be expected to become depressed again in the next 15 years.</a:t>
            </a:r>
            <a:r>
              <a:rPr lang="en-GB" sz="1200" baseline="30000" dirty="0"/>
              <a:t>(Nierenberg et al., 2003; Keller, 2001)</a:t>
            </a:r>
            <a:endParaRPr lang="en-GB" sz="1200" dirty="0"/>
          </a:p>
          <a:p>
            <a:endParaRPr lang="da-DK" dirty="0"/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da-DK" dirty="0" err="1"/>
              <a:t>Sources</a:t>
            </a:r>
            <a:r>
              <a:rPr lang="da-DK" dirty="0"/>
              <a:t>: </a:t>
            </a:r>
            <a:r>
              <a:rPr lang="en-GB" sz="1200" dirty="0"/>
              <a:t>Frank E, </a:t>
            </a:r>
            <a:r>
              <a:rPr lang="en-GB" sz="1200" dirty="0" err="1"/>
              <a:t>Prien</a:t>
            </a:r>
            <a:r>
              <a:rPr lang="en-GB" sz="1200" dirty="0"/>
              <a:t> RF, Jarrett RB, et al. Conceptualization and rationale for consensus definitions of terms in major depressive disorder. Remission, recovery, relapse, and recurrence. Arch Gen Psychiatry 1991; 48 (9): 851–855.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Keller MB. Long-term treatment of recurrent and chronic depression. J </a:t>
            </a:r>
            <a:r>
              <a:rPr lang="en-GB" sz="1200" dirty="0" err="1"/>
              <a:t>Clin</a:t>
            </a:r>
            <a:r>
              <a:rPr lang="en-GB" sz="1200" dirty="0"/>
              <a:t> Psychiatry 2001; 62 </a:t>
            </a:r>
            <a:r>
              <a:rPr lang="en-GB" sz="1200" dirty="0" err="1"/>
              <a:t>Suppl</a:t>
            </a:r>
            <a:r>
              <a:rPr lang="en-GB" sz="1200" dirty="0"/>
              <a:t> 24: 3–5.</a:t>
            </a:r>
            <a:endParaRPr lang="en-GB" sz="1200" dirty="0">
              <a:solidFill>
                <a:srgbClr val="FF0000"/>
              </a:solidFill>
            </a:endParaRP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 err="1"/>
              <a:t>Lavori</a:t>
            </a:r>
            <a:r>
              <a:rPr lang="en-GB" sz="1200" dirty="0"/>
              <a:t> PW, Keller MB, Mueller TI, et al. Recurrence after recovery in unipolar MDD: an observational follow-up study of clinical predictors and somatic treatment as a mediating factor. </a:t>
            </a:r>
            <a:r>
              <a:rPr lang="en-GB" sz="1200" dirty="0" err="1"/>
              <a:t>Int</a:t>
            </a:r>
            <a:r>
              <a:rPr lang="en-GB" sz="1200" dirty="0"/>
              <a:t> J Methods </a:t>
            </a:r>
            <a:r>
              <a:rPr lang="en-GB" sz="1200" dirty="0" err="1"/>
              <a:t>Psychiatr</a:t>
            </a:r>
            <a:r>
              <a:rPr lang="en-GB" sz="1200" dirty="0"/>
              <a:t> Res 1994; 4 (4): 211–229.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Nierenberg AA, </a:t>
            </a:r>
            <a:r>
              <a:rPr lang="en-GB" sz="1200" dirty="0" err="1"/>
              <a:t>DeCecco</a:t>
            </a:r>
            <a:r>
              <a:rPr lang="en-GB" sz="1200" dirty="0"/>
              <a:t> LM. Definitions of antidepressant treatment response, remission, nonresponse, partial response, and other relevant outcomes: a focus on treatment-resistant depression. J </a:t>
            </a:r>
            <a:r>
              <a:rPr lang="en-GB" sz="1200" dirty="0" err="1"/>
              <a:t>Clin</a:t>
            </a:r>
            <a:r>
              <a:rPr lang="en-GB" sz="1200" dirty="0"/>
              <a:t> Psychiatry 2001; 62 </a:t>
            </a:r>
            <a:r>
              <a:rPr lang="en-GB" sz="1200" dirty="0" err="1"/>
              <a:t>Suppl</a:t>
            </a:r>
            <a:r>
              <a:rPr lang="en-GB" sz="1200" dirty="0"/>
              <a:t> 16: 5–9.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Nierenberg AA, Petersen TJ, Alpert JE. Prevention of relapse and recurrence in depression: the role of long-term pharmacotherapy and psychotherapy. J </a:t>
            </a:r>
            <a:r>
              <a:rPr lang="en-GB" sz="1200" dirty="0" err="1"/>
              <a:t>Clin</a:t>
            </a:r>
            <a:r>
              <a:rPr lang="en-GB" sz="1200" dirty="0"/>
              <a:t> Psychiatry 2003; 64 </a:t>
            </a:r>
            <a:r>
              <a:rPr lang="en-GB" sz="1200" dirty="0" err="1"/>
              <a:t>Suppl</a:t>
            </a:r>
            <a:r>
              <a:rPr lang="en-GB" sz="1200" dirty="0"/>
              <a:t> 15: 13–17.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 err="1"/>
              <a:t>Riso</a:t>
            </a:r>
            <a:r>
              <a:rPr lang="en-GB" sz="1200" dirty="0"/>
              <a:t> LP, </a:t>
            </a:r>
            <a:r>
              <a:rPr lang="en-GB" sz="1200" dirty="0" err="1"/>
              <a:t>Thase</a:t>
            </a:r>
            <a:r>
              <a:rPr lang="en-GB" sz="1200" dirty="0"/>
              <a:t> ME, Howland RH, et al. A prospective test of criteria for response, remission, relapse, recovery, and recurrence in depressed patients treated with cognitive </a:t>
            </a:r>
            <a:r>
              <a:rPr lang="en-GB" sz="1200" dirty="0" err="1"/>
              <a:t>behavior</a:t>
            </a:r>
            <a:r>
              <a:rPr lang="en-GB" sz="1200" dirty="0"/>
              <a:t> therapy. J Affect </a:t>
            </a:r>
            <a:r>
              <a:rPr lang="en-GB" sz="1200" dirty="0" err="1"/>
              <a:t>Disord</a:t>
            </a:r>
            <a:r>
              <a:rPr lang="en-GB" sz="1200" dirty="0"/>
              <a:t> 1997; 43 (2): 131–142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D33B685C-EEFD-444D-8A02-AD1CFB4C4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65109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 Placeholder 6">
            <a:extLst>
              <a:ext uri="{FF2B5EF4-FFF2-40B4-BE49-F238E27FC236}">
                <a16:creationId xmlns:a16="http://schemas.microsoft.com/office/drawing/2014/main" id="{9EAA33E6-4811-9B41-96B1-D18FDC5E67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spcBef>
                <a:spcPts val="375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7" name="Title 4">
            <a:extLst>
              <a:ext uri="{FF2B5EF4-FFF2-40B4-BE49-F238E27FC236}">
                <a16:creationId xmlns:a16="http://schemas.microsoft.com/office/drawing/2014/main" id="{37BFAD70-438D-1E49-B20D-91CFF693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Definitions of Clinical Course and </a:t>
            </a:r>
            <a:r>
              <a:rPr lang="da-DK" dirty="0" err="1"/>
              <a:t>Treatment</a:t>
            </a:r>
            <a:r>
              <a:rPr lang="da-DK" dirty="0"/>
              <a:t> </a:t>
            </a:r>
            <a:r>
              <a:rPr lang="da-DK" dirty="0" err="1"/>
              <a:t>Outcomes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0F2F6-BFEC-4630-A82B-BF6FF8E545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242816"/>
            <a:ext cx="6910388" cy="798084"/>
          </a:xfrm>
        </p:spPr>
        <p:txBody>
          <a:bodyPr/>
          <a:lstStyle/>
          <a:p>
            <a:pPr marL="0" indent="0">
              <a:lnSpc>
                <a:spcPct val="100000"/>
              </a:lnSpc>
              <a:buClr>
                <a:schemeClr val="tx1">
                  <a:lumMod val="50000"/>
                  <a:lumOff val="50000"/>
                </a:schemeClr>
              </a:buClr>
              <a:buNone/>
            </a:pPr>
            <a:r>
              <a:rPr lang="da-DK" sz="700" dirty="0">
                <a:solidFill>
                  <a:schemeClr val="accent2"/>
                </a:solidFill>
              </a:rPr>
              <a:t>MDD=major depressive </a:t>
            </a:r>
            <a:r>
              <a:rPr lang="da-DK" sz="700" dirty="0" err="1">
                <a:solidFill>
                  <a:schemeClr val="accent2"/>
                </a:solidFill>
              </a:rPr>
              <a:t>disorder</a:t>
            </a:r>
            <a:endParaRPr lang="da-DK" sz="7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</a:pPr>
            <a:r>
              <a:rPr lang="da-DK" sz="700" dirty="0" err="1">
                <a:solidFill>
                  <a:schemeClr val="accent2"/>
                </a:solidFill>
              </a:rPr>
              <a:t>Kupfer</a:t>
            </a:r>
            <a:r>
              <a:rPr lang="da-DK" sz="700" dirty="0">
                <a:solidFill>
                  <a:schemeClr val="accent2"/>
                </a:solidFill>
              </a:rPr>
              <a:t>.</a:t>
            </a:r>
            <a:r>
              <a:rPr lang="en-GB" sz="7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 Clin Psychiatry 1991;52(</a:t>
            </a:r>
            <a:r>
              <a:rPr lang="en-GB" sz="7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GB" sz="7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5):28–34</a:t>
            </a:r>
            <a:endParaRPr lang="da-DK" sz="7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</a:pPr>
            <a:r>
              <a:rPr lang="pl-PL" sz="700" dirty="0">
                <a:solidFill>
                  <a:schemeClr val="accent2"/>
                </a:solidFill>
              </a:rPr>
              <a:t>Nierenberg et al. J Clin Psychiatry 2003; 64 (suppl 15): 13–17</a:t>
            </a:r>
            <a:endParaRPr lang="da-DK" sz="7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</a:pPr>
            <a:r>
              <a:rPr lang="pl-PL" sz="700" dirty="0">
                <a:solidFill>
                  <a:schemeClr val="accent2"/>
                </a:solidFill>
              </a:rPr>
              <a:t>Riso et al. J Affect Disord 1997; 43 (2): 131–142</a:t>
            </a:r>
            <a:endParaRPr lang="da-DK" sz="7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</a:pPr>
            <a:r>
              <a:rPr lang="pl-PL" sz="700" dirty="0">
                <a:solidFill>
                  <a:schemeClr val="accent2"/>
                </a:solidFill>
              </a:rPr>
              <a:t>Nierenberg &amp; DeCecco. J Clin Psychiatry 2001; 62 (suppl 16): 5–9</a:t>
            </a:r>
            <a:endParaRPr lang="da-DK" sz="7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</a:pPr>
            <a:r>
              <a:rPr lang="pl-PL" sz="700" dirty="0">
                <a:solidFill>
                  <a:schemeClr val="accent2"/>
                </a:solidFill>
              </a:rPr>
              <a:t>Frank et al. Arch Gen Psychiatry 1991; 48 (9): 851–855</a:t>
            </a:r>
            <a:endParaRPr lang="da-DK" sz="700" dirty="0">
              <a:solidFill>
                <a:schemeClr val="accent2"/>
              </a:solidFill>
            </a:endParaRPr>
          </a:p>
        </p:txBody>
      </p:sp>
      <p:sp>
        <p:nvSpPr>
          <p:cNvPr id="51" name="Rounded Rectangle 84">
            <a:extLst>
              <a:ext uri="{FF2B5EF4-FFF2-40B4-BE49-F238E27FC236}">
                <a16:creationId xmlns:a16="http://schemas.microsoft.com/office/drawing/2014/main" id="{5C1AECA5-1710-485D-9B89-2F68D49B68E7}"/>
              </a:ext>
            </a:extLst>
          </p:cNvPr>
          <p:cNvSpPr/>
          <p:nvPr/>
        </p:nvSpPr>
        <p:spPr>
          <a:xfrm>
            <a:off x="6424881" y="1058726"/>
            <a:ext cx="2466145" cy="1323724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25"/>
              </a:spcBef>
            </a:pPr>
            <a:r>
              <a:rPr lang="en-GB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Relapse</a:t>
            </a: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An episode of major depressive disorder that occurs within 6 months after either response or remission;</a:t>
            </a:r>
            <a:r>
              <a:rPr lang="en-GB" sz="1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theoretically, a return of the original episode4</a:t>
            </a:r>
            <a:r>
              <a:rPr lang="en-GB" sz="1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89">
            <a:extLst>
              <a:ext uri="{FF2B5EF4-FFF2-40B4-BE49-F238E27FC236}">
                <a16:creationId xmlns:a16="http://schemas.microsoft.com/office/drawing/2014/main" id="{8B647AB7-BDB4-4691-9C19-F729CD01189C}"/>
              </a:ext>
            </a:extLst>
          </p:cNvPr>
          <p:cNvSpPr/>
          <p:nvPr/>
        </p:nvSpPr>
        <p:spPr>
          <a:xfrm>
            <a:off x="6388840" y="2826598"/>
            <a:ext cx="2466145" cy="1437605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Recurrence: </a:t>
            </a: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Depressive episode that occurs after 6 months following response or remission;</a:t>
            </a:r>
            <a:r>
              <a:rPr lang="en-GB" sz="1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2,3</a:t>
            </a: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theoretically, a new episode</a:t>
            </a:r>
            <a:r>
              <a:rPr lang="en-GB" sz="1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</a:p>
        </p:txBody>
      </p:sp>
      <p:grpSp>
        <p:nvGrpSpPr>
          <p:cNvPr id="53" name="Gruppe 1">
            <a:extLst>
              <a:ext uri="{FF2B5EF4-FFF2-40B4-BE49-F238E27FC236}">
                <a16:creationId xmlns:a16="http://schemas.microsoft.com/office/drawing/2014/main" id="{75490BD3-0F0A-4C6D-84BC-2026C59D2CB0}"/>
              </a:ext>
            </a:extLst>
          </p:cNvPr>
          <p:cNvGrpSpPr/>
          <p:nvPr/>
        </p:nvGrpSpPr>
        <p:grpSpPr>
          <a:xfrm>
            <a:off x="602849" y="1554688"/>
            <a:ext cx="5423576" cy="2285381"/>
            <a:chOff x="629486" y="957955"/>
            <a:chExt cx="5423576" cy="228538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71E3FF-5839-495A-8ECE-C01335ECCF58}"/>
                </a:ext>
              </a:extLst>
            </p:cNvPr>
            <p:cNvSpPr/>
            <p:nvPr/>
          </p:nvSpPr>
          <p:spPr>
            <a:xfrm>
              <a:off x="4044559" y="2155543"/>
              <a:ext cx="960411" cy="1087793"/>
            </a:xfrm>
            <a:prstGeom prst="rect">
              <a:avLst/>
            </a:prstGeom>
            <a:gradFill flip="none" rotWithShape="1">
              <a:gsLst>
                <a:gs pos="0">
                  <a:srgbClr val="D2CFBD"/>
                </a:gs>
                <a:gs pos="100000">
                  <a:sysClr val="window" lastClr="FFFFFF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BB99D07-4847-4E48-99F1-10BA5F14603C}"/>
                </a:ext>
              </a:extLst>
            </p:cNvPr>
            <p:cNvSpPr/>
            <p:nvPr/>
          </p:nvSpPr>
          <p:spPr>
            <a:xfrm>
              <a:off x="5004969" y="2155543"/>
              <a:ext cx="1048092" cy="108779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ysClr val="window" lastClr="FFFFFF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FB701C6-0A0A-4F62-861F-F2074F939CA2}"/>
                </a:ext>
              </a:extLst>
            </p:cNvPr>
            <p:cNvSpPr/>
            <p:nvPr/>
          </p:nvSpPr>
          <p:spPr>
            <a:xfrm>
              <a:off x="3010084" y="2155543"/>
              <a:ext cx="1034475" cy="1087793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/>
              <a:endParaRPr lang="en-GB" sz="11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8DADF4-87EB-4B22-B043-5DB6CE9F0EC2}"/>
                </a:ext>
              </a:extLst>
            </p:cNvPr>
            <p:cNvSpPr txBox="1"/>
            <p:nvPr/>
          </p:nvSpPr>
          <p:spPr>
            <a:xfrm rot="16200000">
              <a:off x="429431" y="2143299"/>
              <a:ext cx="646331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Severity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502216C-9496-40D8-BA78-D6CE95EF6C2C}"/>
                </a:ext>
              </a:extLst>
            </p:cNvPr>
            <p:cNvCxnSpPr/>
            <p:nvPr/>
          </p:nvCxnSpPr>
          <p:spPr>
            <a:xfrm flipV="1">
              <a:off x="2800350" y="2155543"/>
              <a:ext cx="3216484" cy="430"/>
            </a:xfrm>
            <a:prstGeom prst="line">
              <a:avLst/>
            </a:prstGeom>
            <a:noFill/>
            <a:ln w="19050" cap="flat" cmpd="sng" algn="ctr">
              <a:solidFill>
                <a:srgbClr val="294A64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1696DD-28E1-4C2F-82E9-7E9F70D6B93E}"/>
                </a:ext>
              </a:extLst>
            </p:cNvPr>
            <p:cNvSpPr txBox="1"/>
            <p:nvPr/>
          </p:nvSpPr>
          <p:spPr>
            <a:xfrm>
              <a:off x="968047" y="1504812"/>
              <a:ext cx="1007007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depression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BB10FA-77A9-4DDE-B406-71B2CB2437D3}"/>
                </a:ext>
              </a:extLst>
            </p:cNvPr>
            <p:cNvSpPr txBox="1"/>
            <p:nvPr/>
          </p:nvSpPr>
          <p:spPr>
            <a:xfrm rot="3946615">
              <a:off x="2198022" y="1941626"/>
              <a:ext cx="681277" cy="512961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defTabSz="914378">
                <a:lnSpc>
                  <a:spcPts val="2000"/>
                </a:lnSpc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Progression</a:t>
              </a:r>
            </a:p>
            <a:p>
              <a:pPr algn="ctr" defTabSz="914378">
                <a:lnSpc>
                  <a:spcPts val="2000"/>
                </a:lnSpc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disorder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ADA17F-ED29-4791-86E3-E73FFE8669D8}"/>
                </a:ext>
              </a:extLst>
            </p:cNvPr>
            <p:cNvSpPr txBox="1"/>
            <p:nvPr/>
          </p:nvSpPr>
          <p:spPr>
            <a:xfrm>
              <a:off x="1259527" y="1926587"/>
              <a:ext cx="788999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Symptoms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26F05DC-C7AC-4060-A803-CAA2F45DFF49}"/>
                </a:ext>
              </a:extLst>
            </p:cNvPr>
            <p:cNvSpPr txBox="1"/>
            <p:nvPr/>
          </p:nvSpPr>
          <p:spPr>
            <a:xfrm>
              <a:off x="1270833" y="2157331"/>
              <a:ext cx="766557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Syndrome</a:t>
              </a:r>
            </a:p>
          </p:txBody>
        </p:sp>
        <p:sp>
          <p:nvSpPr>
            <p:cNvPr id="63" name="Freeform 37">
              <a:extLst>
                <a:ext uri="{FF2B5EF4-FFF2-40B4-BE49-F238E27FC236}">
                  <a16:creationId xmlns:a16="http://schemas.microsoft.com/office/drawing/2014/main" id="{1C1BE5C9-2661-4164-8CDE-B79FD62E183D}"/>
                </a:ext>
              </a:extLst>
            </p:cNvPr>
            <p:cNvSpPr/>
            <p:nvPr/>
          </p:nvSpPr>
          <p:spPr>
            <a:xfrm>
              <a:off x="1988211" y="1596294"/>
              <a:ext cx="3734623" cy="1394029"/>
            </a:xfrm>
            <a:custGeom>
              <a:avLst/>
              <a:gdLst>
                <a:gd name="connsiteX0" fmla="*/ 0 w 5031843"/>
                <a:gd name="connsiteY0" fmla="*/ 157385 h 2008242"/>
                <a:gd name="connsiteX1" fmla="*/ 274848 w 5031843"/>
                <a:gd name="connsiteY1" fmla="*/ 183813 h 2008242"/>
                <a:gd name="connsiteX2" fmla="*/ 1390099 w 5031843"/>
                <a:gd name="connsiteY2" fmla="*/ 2002042 h 2008242"/>
                <a:gd name="connsiteX3" fmla="*/ 2077221 w 5031843"/>
                <a:gd name="connsiteY3" fmla="*/ 759938 h 2008242"/>
                <a:gd name="connsiteX4" fmla="*/ 2447209 w 5031843"/>
                <a:gd name="connsiteY4" fmla="*/ 252525 h 2008242"/>
                <a:gd name="connsiteX5" fmla="*/ 5031843 w 5031843"/>
                <a:gd name="connsiteY5" fmla="*/ 130958 h 2008242"/>
                <a:gd name="connsiteX0" fmla="*/ 0 w 5031843"/>
                <a:gd name="connsiteY0" fmla="*/ 157385 h 2008296"/>
                <a:gd name="connsiteX1" fmla="*/ 274848 w 5031843"/>
                <a:gd name="connsiteY1" fmla="*/ 183813 h 2008296"/>
                <a:gd name="connsiteX2" fmla="*/ 1390099 w 5031843"/>
                <a:gd name="connsiteY2" fmla="*/ 2002042 h 2008296"/>
                <a:gd name="connsiteX3" fmla="*/ 2077221 w 5031843"/>
                <a:gd name="connsiteY3" fmla="*/ 759938 h 2008296"/>
                <a:gd name="connsiteX4" fmla="*/ 2663916 w 5031843"/>
                <a:gd name="connsiteY4" fmla="*/ 194384 h 2008296"/>
                <a:gd name="connsiteX5" fmla="*/ 5031843 w 5031843"/>
                <a:gd name="connsiteY5" fmla="*/ 130958 h 2008296"/>
                <a:gd name="connsiteX0" fmla="*/ 0 w 5031843"/>
                <a:gd name="connsiteY0" fmla="*/ 157385 h 2008355"/>
                <a:gd name="connsiteX1" fmla="*/ 274848 w 5031843"/>
                <a:gd name="connsiteY1" fmla="*/ 183813 h 2008355"/>
                <a:gd name="connsiteX2" fmla="*/ 1390099 w 5031843"/>
                <a:gd name="connsiteY2" fmla="*/ 2002042 h 2008355"/>
                <a:gd name="connsiteX3" fmla="*/ 2077221 w 5031843"/>
                <a:gd name="connsiteY3" fmla="*/ 759938 h 2008355"/>
                <a:gd name="connsiteX4" fmla="*/ 2663916 w 5031843"/>
                <a:gd name="connsiteY4" fmla="*/ 194384 h 2008355"/>
                <a:gd name="connsiteX5" fmla="*/ 5031843 w 5031843"/>
                <a:gd name="connsiteY5" fmla="*/ 130958 h 2008355"/>
                <a:gd name="connsiteX0" fmla="*/ 0 w 5031843"/>
                <a:gd name="connsiteY0" fmla="*/ 157385 h 2008776"/>
                <a:gd name="connsiteX1" fmla="*/ 274848 w 5031843"/>
                <a:gd name="connsiteY1" fmla="*/ 183813 h 2008776"/>
                <a:gd name="connsiteX2" fmla="*/ 1390099 w 5031843"/>
                <a:gd name="connsiteY2" fmla="*/ 2002042 h 2008776"/>
                <a:gd name="connsiteX3" fmla="*/ 2108935 w 5031843"/>
                <a:gd name="connsiteY3" fmla="*/ 775794 h 2008776"/>
                <a:gd name="connsiteX4" fmla="*/ 2663916 w 5031843"/>
                <a:gd name="connsiteY4" fmla="*/ 194384 h 2008776"/>
                <a:gd name="connsiteX5" fmla="*/ 5031843 w 5031843"/>
                <a:gd name="connsiteY5" fmla="*/ 130958 h 2008776"/>
                <a:gd name="connsiteX0" fmla="*/ 0 w 5031843"/>
                <a:gd name="connsiteY0" fmla="*/ 157385 h 2008809"/>
                <a:gd name="connsiteX1" fmla="*/ 274848 w 5031843"/>
                <a:gd name="connsiteY1" fmla="*/ 183813 h 2008809"/>
                <a:gd name="connsiteX2" fmla="*/ 1390099 w 5031843"/>
                <a:gd name="connsiteY2" fmla="*/ 2002042 h 2008809"/>
                <a:gd name="connsiteX3" fmla="*/ 2108935 w 5031843"/>
                <a:gd name="connsiteY3" fmla="*/ 775794 h 2008809"/>
                <a:gd name="connsiteX4" fmla="*/ 2663916 w 5031843"/>
                <a:gd name="connsiteY4" fmla="*/ 194384 h 2008809"/>
                <a:gd name="connsiteX5" fmla="*/ 5031843 w 5031843"/>
                <a:gd name="connsiteY5" fmla="*/ 130958 h 2008809"/>
                <a:gd name="connsiteX0" fmla="*/ 0 w 5031843"/>
                <a:gd name="connsiteY0" fmla="*/ 157385 h 2008809"/>
                <a:gd name="connsiteX1" fmla="*/ 274848 w 5031843"/>
                <a:gd name="connsiteY1" fmla="*/ 183813 h 2008809"/>
                <a:gd name="connsiteX2" fmla="*/ 1390099 w 5031843"/>
                <a:gd name="connsiteY2" fmla="*/ 2002042 h 2008809"/>
                <a:gd name="connsiteX3" fmla="*/ 2108935 w 5031843"/>
                <a:gd name="connsiteY3" fmla="*/ 775794 h 2008809"/>
                <a:gd name="connsiteX4" fmla="*/ 2663916 w 5031843"/>
                <a:gd name="connsiteY4" fmla="*/ 194384 h 2008809"/>
                <a:gd name="connsiteX5" fmla="*/ 5031843 w 5031843"/>
                <a:gd name="connsiteY5" fmla="*/ 130958 h 2008809"/>
                <a:gd name="connsiteX0" fmla="*/ 0 w 5031843"/>
                <a:gd name="connsiteY0" fmla="*/ 148222 h 1999315"/>
                <a:gd name="connsiteX1" fmla="*/ 343560 w 5031843"/>
                <a:gd name="connsiteY1" fmla="*/ 190506 h 1999315"/>
                <a:gd name="connsiteX2" fmla="*/ 1390099 w 5031843"/>
                <a:gd name="connsiteY2" fmla="*/ 1992879 h 1999315"/>
                <a:gd name="connsiteX3" fmla="*/ 2108935 w 5031843"/>
                <a:gd name="connsiteY3" fmla="*/ 766631 h 1999315"/>
                <a:gd name="connsiteX4" fmla="*/ 2663916 w 5031843"/>
                <a:gd name="connsiteY4" fmla="*/ 185221 h 1999315"/>
                <a:gd name="connsiteX5" fmla="*/ 5031843 w 5031843"/>
                <a:gd name="connsiteY5" fmla="*/ 121795 h 1999315"/>
                <a:gd name="connsiteX0" fmla="*/ 0 w 5031843"/>
                <a:gd name="connsiteY0" fmla="*/ 56995 h 1908088"/>
                <a:gd name="connsiteX1" fmla="*/ 343560 w 5031843"/>
                <a:gd name="connsiteY1" fmla="*/ 99279 h 1908088"/>
                <a:gd name="connsiteX2" fmla="*/ 1390099 w 5031843"/>
                <a:gd name="connsiteY2" fmla="*/ 1901652 h 1908088"/>
                <a:gd name="connsiteX3" fmla="*/ 2108935 w 5031843"/>
                <a:gd name="connsiteY3" fmla="*/ 675404 h 1908088"/>
                <a:gd name="connsiteX4" fmla="*/ 2663916 w 5031843"/>
                <a:gd name="connsiteY4" fmla="*/ 93994 h 1908088"/>
                <a:gd name="connsiteX5" fmla="*/ 5031843 w 5031843"/>
                <a:gd name="connsiteY5" fmla="*/ 30568 h 1908088"/>
                <a:gd name="connsiteX0" fmla="*/ 0 w 5031843"/>
                <a:gd name="connsiteY0" fmla="*/ 26427 h 1877520"/>
                <a:gd name="connsiteX1" fmla="*/ 343560 w 5031843"/>
                <a:gd name="connsiteY1" fmla="*/ 68711 h 1877520"/>
                <a:gd name="connsiteX2" fmla="*/ 1390099 w 5031843"/>
                <a:gd name="connsiteY2" fmla="*/ 1871084 h 1877520"/>
                <a:gd name="connsiteX3" fmla="*/ 2108935 w 5031843"/>
                <a:gd name="connsiteY3" fmla="*/ 644836 h 1877520"/>
                <a:gd name="connsiteX4" fmla="*/ 2663916 w 5031843"/>
                <a:gd name="connsiteY4" fmla="*/ 63426 h 1877520"/>
                <a:gd name="connsiteX5" fmla="*/ 5031843 w 5031843"/>
                <a:gd name="connsiteY5" fmla="*/ 0 h 1877520"/>
                <a:gd name="connsiteX0" fmla="*/ 0 w 5031843"/>
                <a:gd name="connsiteY0" fmla="*/ 26427 h 1878075"/>
                <a:gd name="connsiteX1" fmla="*/ 348845 w 5031843"/>
                <a:gd name="connsiteY1" fmla="*/ 42283 h 1878075"/>
                <a:gd name="connsiteX2" fmla="*/ 1390099 w 5031843"/>
                <a:gd name="connsiteY2" fmla="*/ 1871084 h 1878075"/>
                <a:gd name="connsiteX3" fmla="*/ 2108935 w 5031843"/>
                <a:gd name="connsiteY3" fmla="*/ 644836 h 1878075"/>
                <a:gd name="connsiteX4" fmla="*/ 2663916 w 5031843"/>
                <a:gd name="connsiteY4" fmla="*/ 63426 h 1878075"/>
                <a:gd name="connsiteX5" fmla="*/ 5031843 w 5031843"/>
                <a:gd name="connsiteY5" fmla="*/ 0 h 1878075"/>
                <a:gd name="connsiteX0" fmla="*/ 0 w 5031843"/>
                <a:gd name="connsiteY0" fmla="*/ 26427 h 1878532"/>
                <a:gd name="connsiteX1" fmla="*/ 285418 w 5031843"/>
                <a:gd name="connsiteY1" fmla="*/ 21140 h 1878532"/>
                <a:gd name="connsiteX2" fmla="*/ 1390099 w 5031843"/>
                <a:gd name="connsiteY2" fmla="*/ 1871084 h 1878532"/>
                <a:gd name="connsiteX3" fmla="*/ 2108935 w 5031843"/>
                <a:gd name="connsiteY3" fmla="*/ 644836 h 1878532"/>
                <a:gd name="connsiteX4" fmla="*/ 2663916 w 5031843"/>
                <a:gd name="connsiteY4" fmla="*/ 63426 h 1878532"/>
                <a:gd name="connsiteX5" fmla="*/ 5031843 w 5031843"/>
                <a:gd name="connsiteY5" fmla="*/ 0 h 1878532"/>
                <a:gd name="connsiteX0" fmla="*/ 0 w 5031843"/>
                <a:gd name="connsiteY0" fmla="*/ 26427 h 1878302"/>
                <a:gd name="connsiteX1" fmla="*/ 306561 w 5031843"/>
                <a:gd name="connsiteY1" fmla="*/ 31711 h 1878302"/>
                <a:gd name="connsiteX2" fmla="*/ 1390099 w 5031843"/>
                <a:gd name="connsiteY2" fmla="*/ 1871084 h 1878302"/>
                <a:gd name="connsiteX3" fmla="*/ 2108935 w 5031843"/>
                <a:gd name="connsiteY3" fmla="*/ 644836 h 1878302"/>
                <a:gd name="connsiteX4" fmla="*/ 2663916 w 5031843"/>
                <a:gd name="connsiteY4" fmla="*/ 63426 h 1878302"/>
                <a:gd name="connsiteX5" fmla="*/ 5031843 w 5031843"/>
                <a:gd name="connsiteY5" fmla="*/ 0 h 1878302"/>
                <a:gd name="connsiteX0" fmla="*/ 0 w 5031843"/>
                <a:gd name="connsiteY0" fmla="*/ 26427 h 1878075"/>
                <a:gd name="connsiteX1" fmla="*/ 322418 w 5031843"/>
                <a:gd name="connsiteY1" fmla="*/ 42282 h 1878075"/>
                <a:gd name="connsiteX2" fmla="*/ 1390099 w 5031843"/>
                <a:gd name="connsiteY2" fmla="*/ 1871084 h 1878075"/>
                <a:gd name="connsiteX3" fmla="*/ 2108935 w 5031843"/>
                <a:gd name="connsiteY3" fmla="*/ 644836 h 1878075"/>
                <a:gd name="connsiteX4" fmla="*/ 2663916 w 5031843"/>
                <a:gd name="connsiteY4" fmla="*/ 63426 h 1878075"/>
                <a:gd name="connsiteX5" fmla="*/ 5031843 w 5031843"/>
                <a:gd name="connsiteY5" fmla="*/ 0 h 1878075"/>
                <a:gd name="connsiteX0" fmla="*/ 0 w 5031843"/>
                <a:gd name="connsiteY0" fmla="*/ 26427 h 1878417"/>
                <a:gd name="connsiteX1" fmla="*/ 306562 w 5031843"/>
                <a:gd name="connsiteY1" fmla="*/ 26426 h 1878417"/>
                <a:gd name="connsiteX2" fmla="*/ 1390099 w 5031843"/>
                <a:gd name="connsiteY2" fmla="*/ 1871084 h 1878417"/>
                <a:gd name="connsiteX3" fmla="*/ 2108935 w 5031843"/>
                <a:gd name="connsiteY3" fmla="*/ 644836 h 1878417"/>
                <a:gd name="connsiteX4" fmla="*/ 2663916 w 5031843"/>
                <a:gd name="connsiteY4" fmla="*/ 63426 h 1878417"/>
                <a:gd name="connsiteX5" fmla="*/ 5031843 w 5031843"/>
                <a:gd name="connsiteY5" fmla="*/ 0 h 1878417"/>
                <a:gd name="connsiteX0" fmla="*/ 0 w 5031843"/>
                <a:gd name="connsiteY0" fmla="*/ 26427 h 1871224"/>
                <a:gd name="connsiteX1" fmla="*/ 306562 w 5031843"/>
                <a:gd name="connsiteY1" fmla="*/ 26426 h 1871224"/>
                <a:gd name="connsiteX2" fmla="*/ 1390099 w 5031843"/>
                <a:gd name="connsiteY2" fmla="*/ 1871084 h 1871224"/>
                <a:gd name="connsiteX3" fmla="*/ 2108935 w 5031843"/>
                <a:gd name="connsiteY3" fmla="*/ 644836 h 1871224"/>
                <a:gd name="connsiteX4" fmla="*/ 2663916 w 5031843"/>
                <a:gd name="connsiteY4" fmla="*/ 63426 h 1871224"/>
                <a:gd name="connsiteX5" fmla="*/ 5031843 w 5031843"/>
                <a:gd name="connsiteY5" fmla="*/ 0 h 1871224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79384 w 5111227"/>
                <a:gd name="connsiteY0" fmla="*/ 26427 h 1878359"/>
                <a:gd name="connsiteX1" fmla="*/ 234432 w 5111227"/>
                <a:gd name="connsiteY1" fmla="*/ 29084 h 1878359"/>
                <a:gd name="connsiteX2" fmla="*/ 1469483 w 5111227"/>
                <a:gd name="connsiteY2" fmla="*/ 1871084 h 1878359"/>
                <a:gd name="connsiteX3" fmla="*/ 2188319 w 5111227"/>
                <a:gd name="connsiteY3" fmla="*/ 644836 h 1878359"/>
                <a:gd name="connsiteX4" fmla="*/ 2743300 w 5111227"/>
                <a:gd name="connsiteY4" fmla="*/ 63426 h 1878359"/>
                <a:gd name="connsiteX5" fmla="*/ 5111227 w 5111227"/>
                <a:gd name="connsiteY5" fmla="*/ 0 h 1878359"/>
                <a:gd name="connsiteX0" fmla="*/ 0 w 5031843"/>
                <a:gd name="connsiteY0" fmla="*/ 26427 h 1878359"/>
                <a:gd name="connsiteX1" fmla="*/ 155048 w 5031843"/>
                <a:gd name="connsiteY1" fmla="*/ 29084 h 1878359"/>
                <a:gd name="connsiteX2" fmla="*/ 1390099 w 5031843"/>
                <a:gd name="connsiteY2" fmla="*/ 1871084 h 1878359"/>
                <a:gd name="connsiteX3" fmla="*/ 2108935 w 5031843"/>
                <a:gd name="connsiteY3" fmla="*/ 644836 h 1878359"/>
                <a:gd name="connsiteX4" fmla="*/ 2663916 w 5031843"/>
                <a:gd name="connsiteY4" fmla="*/ 63426 h 1878359"/>
                <a:gd name="connsiteX5" fmla="*/ 5031843 w 5031843"/>
                <a:gd name="connsiteY5" fmla="*/ 0 h 1878359"/>
                <a:gd name="connsiteX0" fmla="*/ 0 w 5031843"/>
                <a:gd name="connsiteY0" fmla="*/ 26427 h 1878244"/>
                <a:gd name="connsiteX1" fmla="*/ 295929 w 5031843"/>
                <a:gd name="connsiteY1" fmla="*/ 34401 h 1878244"/>
                <a:gd name="connsiteX2" fmla="*/ 1390099 w 5031843"/>
                <a:gd name="connsiteY2" fmla="*/ 1871084 h 1878244"/>
                <a:gd name="connsiteX3" fmla="*/ 2108935 w 5031843"/>
                <a:gd name="connsiteY3" fmla="*/ 644836 h 1878244"/>
                <a:gd name="connsiteX4" fmla="*/ 2663916 w 5031843"/>
                <a:gd name="connsiteY4" fmla="*/ 63426 h 1878244"/>
                <a:gd name="connsiteX5" fmla="*/ 5031843 w 5031843"/>
                <a:gd name="connsiteY5" fmla="*/ 0 h 187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31843" h="1878244">
                  <a:moveTo>
                    <a:pt x="0" y="26427"/>
                  </a:moveTo>
                  <a:cubicBezTo>
                    <a:pt x="196005" y="28628"/>
                    <a:pt x="159664" y="20353"/>
                    <a:pt x="295929" y="34401"/>
                  </a:cubicBezTo>
                  <a:cubicBezTo>
                    <a:pt x="432194" y="48449"/>
                    <a:pt x="1087931" y="1769345"/>
                    <a:pt x="1390099" y="1871084"/>
                  </a:cubicBezTo>
                  <a:cubicBezTo>
                    <a:pt x="1692267" y="1972823"/>
                    <a:pt x="1960058" y="961968"/>
                    <a:pt x="2108935" y="644836"/>
                  </a:cubicBezTo>
                  <a:cubicBezTo>
                    <a:pt x="2257812" y="327704"/>
                    <a:pt x="2314189" y="118043"/>
                    <a:pt x="2663916" y="63426"/>
                  </a:cubicBezTo>
                  <a:cubicBezTo>
                    <a:pt x="3013643" y="8809"/>
                    <a:pt x="4611642" y="21142"/>
                    <a:pt x="5031843" y="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FD0554C-7F08-42FA-A235-6E5558AF73C4}"/>
                </a:ext>
              </a:extLst>
            </p:cNvPr>
            <p:cNvGrpSpPr/>
            <p:nvPr/>
          </p:nvGrpSpPr>
          <p:grpSpPr>
            <a:xfrm>
              <a:off x="3416378" y="2261597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847A0A04-74E0-4DEF-97CA-ECBFA5F35564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D11E9988-C89D-4282-B701-88F70E8DA1FD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D999818-404D-4D89-AA5D-24D31ABB281A}"/>
                </a:ext>
              </a:extLst>
            </p:cNvPr>
            <p:cNvGrpSpPr/>
            <p:nvPr/>
          </p:nvGrpSpPr>
          <p:grpSpPr>
            <a:xfrm>
              <a:off x="4000498" y="1589976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E10C8BC-FF90-45B7-B2D5-040CFCE5A519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27CFA961-7E1E-4806-A2E8-B0719F88B47B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</a:ln>
              <a:effectLst/>
            </p:spPr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263CF14-FEB4-4E58-8580-317FA5DAD4F9}"/>
                </a:ext>
              </a:extLst>
            </p:cNvPr>
            <p:cNvGrpSpPr/>
            <p:nvPr/>
          </p:nvGrpSpPr>
          <p:grpSpPr>
            <a:xfrm>
              <a:off x="4960340" y="1566303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BC21325-D187-4E15-ABB4-D9737093EA02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9877F5B-D698-43CE-BEEE-C05F732793E9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</a:ln>
              <a:effectLst/>
            </p:spPr>
          </p:cxn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5B818A3-48FD-4E17-894D-83C9458A79EF}"/>
                </a:ext>
              </a:extLst>
            </p:cNvPr>
            <p:cNvSpPr/>
            <p:nvPr/>
          </p:nvSpPr>
          <p:spPr>
            <a:xfrm>
              <a:off x="3697587" y="1705486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1374A3E-AFDE-4733-992C-ED6C75ADEB7E}"/>
                </a:ext>
              </a:extLst>
            </p:cNvPr>
            <p:cNvSpPr/>
            <p:nvPr/>
          </p:nvSpPr>
          <p:spPr>
            <a:xfrm>
              <a:off x="4457642" y="1578984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155F069-92A8-4A2D-BA2B-16C16809DD93}"/>
                </a:ext>
              </a:extLst>
            </p:cNvPr>
            <p:cNvSpPr/>
            <p:nvPr/>
          </p:nvSpPr>
          <p:spPr>
            <a:xfrm>
              <a:off x="5419637" y="1564810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4DAE4B7-F985-423B-8F35-31CF2189DDBF}"/>
                </a:ext>
              </a:extLst>
            </p:cNvPr>
            <p:cNvSpPr txBox="1"/>
            <p:nvPr/>
          </p:nvSpPr>
          <p:spPr>
            <a:xfrm>
              <a:off x="4074409" y="2445004"/>
              <a:ext cx="929226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Relapse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711DF23-DCED-4BA7-AF0A-7C86E2F6B50E}"/>
                </a:ext>
              </a:extLst>
            </p:cNvPr>
            <p:cNvSpPr txBox="1"/>
            <p:nvPr/>
          </p:nvSpPr>
          <p:spPr>
            <a:xfrm>
              <a:off x="5003637" y="2445004"/>
              <a:ext cx="1013198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Recurrence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5167ECD-56BD-46E9-87AD-6962F353E184}"/>
                </a:ext>
              </a:extLst>
            </p:cNvPr>
            <p:cNvSpPr txBox="1"/>
            <p:nvPr/>
          </p:nvSpPr>
          <p:spPr>
            <a:xfrm>
              <a:off x="3599236" y="998679"/>
              <a:ext cx="890642" cy="195551"/>
            </a:xfrm>
            <a:prstGeom prst="rect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Remission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1E579FA-9DD5-46C3-82B4-33B1E9155A42}"/>
                </a:ext>
              </a:extLst>
            </p:cNvPr>
            <p:cNvSpPr txBox="1"/>
            <p:nvPr/>
          </p:nvSpPr>
          <p:spPr>
            <a:xfrm>
              <a:off x="4559648" y="998679"/>
              <a:ext cx="890642" cy="195551"/>
            </a:xfrm>
            <a:prstGeom prst="rect">
              <a:avLst/>
            </a:prstGeom>
            <a:solidFill>
              <a:schemeClr val="tx2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Recovery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834543F-ADEF-4535-857E-C7D1504EF14B}"/>
                </a:ext>
              </a:extLst>
            </p:cNvPr>
            <p:cNvCxnSpPr>
              <a:cxnSpLocks/>
              <a:stCxn id="72" idx="2"/>
            </p:cNvCxnSpPr>
            <p:nvPr/>
          </p:nvCxnSpPr>
          <p:spPr>
            <a:xfrm>
              <a:off x="4044558" y="1194230"/>
              <a:ext cx="1" cy="370046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tailEnd type="triangle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67AA419-5409-44BB-99AA-19849D301FFF}"/>
                </a:ext>
              </a:extLst>
            </p:cNvPr>
            <p:cNvCxnSpPr>
              <a:cxnSpLocks/>
              <a:stCxn id="73" idx="2"/>
            </p:cNvCxnSpPr>
            <p:nvPr/>
          </p:nvCxnSpPr>
          <p:spPr>
            <a:xfrm>
              <a:off x="5004969" y="1194230"/>
              <a:ext cx="0" cy="365333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tailEnd type="triangle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96BFE2E-26B4-4FCF-B48F-7CD13C3140BB}"/>
                </a:ext>
              </a:extLst>
            </p:cNvPr>
            <p:cNvCxnSpPr/>
            <p:nvPr/>
          </p:nvCxnSpPr>
          <p:spPr>
            <a:xfrm>
              <a:off x="3068094" y="1596293"/>
              <a:ext cx="320665" cy="638675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tailEnd type="triangle"/>
            </a:ln>
            <a:effectLst/>
          </p:spPr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CD43BFC-0870-4D46-8C1A-CA3F5EA97D25}"/>
                </a:ext>
              </a:extLst>
            </p:cNvPr>
            <p:cNvSpPr txBox="1"/>
            <p:nvPr/>
          </p:nvSpPr>
          <p:spPr>
            <a:xfrm>
              <a:off x="2640541" y="1481208"/>
              <a:ext cx="890642" cy="195551"/>
            </a:xfrm>
            <a:prstGeom prst="rect">
              <a:avLst/>
            </a:prstGeom>
            <a:solidFill>
              <a:schemeClr val="accent1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Response</a:t>
              </a:r>
            </a:p>
          </p:txBody>
        </p:sp>
        <p:sp>
          <p:nvSpPr>
            <p:cNvPr id="78" name="Freeform 58">
              <a:extLst>
                <a:ext uri="{FF2B5EF4-FFF2-40B4-BE49-F238E27FC236}">
                  <a16:creationId xmlns:a16="http://schemas.microsoft.com/office/drawing/2014/main" id="{C6215FAC-3AC2-4A0A-9678-9809D12C872C}"/>
                </a:ext>
              </a:extLst>
            </p:cNvPr>
            <p:cNvSpPr/>
            <p:nvPr/>
          </p:nvSpPr>
          <p:spPr>
            <a:xfrm>
              <a:off x="3529006" y="2303061"/>
              <a:ext cx="724033" cy="135227"/>
            </a:xfrm>
            <a:custGeom>
              <a:avLst/>
              <a:gdLst>
                <a:gd name="connsiteX0" fmla="*/ 0 w 1139825"/>
                <a:gd name="connsiteY0" fmla="*/ 3651 h 238601"/>
                <a:gd name="connsiteX1" fmla="*/ 438150 w 1139825"/>
                <a:gd name="connsiteY1" fmla="*/ 32226 h 238601"/>
                <a:gd name="connsiteX2" fmla="*/ 1139825 w 1139825"/>
                <a:gd name="connsiteY2" fmla="*/ 238601 h 238601"/>
                <a:gd name="connsiteX0" fmla="*/ 0 w 1114425"/>
                <a:gd name="connsiteY0" fmla="*/ 5472 h 234072"/>
                <a:gd name="connsiteX1" fmla="*/ 412750 w 1114425"/>
                <a:gd name="connsiteY1" fmla="*/ 27697 h 234072"/>
                <a:gd name="connsiteX2" fmla="*/ 1114425 w 1114425"/>
                <a:gd name="connsiteY2" fmla="*/ 234072 h 234072"/>
                <a:gd name="connsiteX0" fmla="*/ 0 w 1114425"/>
                <a:gd name="connsiteY0" fmla="*/ 5472 h 234072"/>
                <a:gd name="connsiteX1" fmla="*/ 412750 w 1114425"/>
                <a:gd name="connsiteY1" fmla="*/ 27697 h 234072"/>
                <a:gd name="connsiteX2" fmla="*/ 1114425 w 1114425"/>
                <a:gd name="connsiteY2" fmla="*/ 234072 h 234072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076325"/>
                <a:gd name="connsiteY0" fmla="*/ 1447 h 210997"/>
                <a:gd name="connsiteX1" fmla="*/ 568325 w 1076325"/>
                <a:gd name="connsiteY1" fmla="*/ 39547 h 210997"/>
                <a:gd name="connsiteX2" fmla="*/ 1076325 w 1076325"/>
                <a:gd name="connsiteY2" fmla="*/ 210997 h 210997"/>
                <a:gd name="connsiteX0" fmla="*/ 0 w 975525"/>
                <a:gd name="connsiteY0" fmla="*/ 1447 h 182197"/>
                <a:gd name="connsiteX1" fmla="*/ 568325 w 975525"/>
                <a:gd name="connsiteY1" fmla="*/ 39547 h 182197"/>
                <a:gd name="connsiteX2" fmla="*/ 975525 w 975525"/>
                <a:gd name="connsiteY2" fmla="*/ 182197 h 18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5525" h="182197">
                  <a:moveTo>
                    <a:pt x="0" y="1447"/>
                  </a:moveTo>
                  <a:cubicBezTo>
                    <a:pt x="165364" y="-3845"/>
                    <a:pt x="388938" y="4622"/>
                    <a:pt x="568325" y="39547"/>
                  </a:cubicBezTo>
                  <a:cubicBezTo>
                    <a:pt x="747712" y="74472"/>
                    <a:pt x="856462" y="117639"/>
                    <a:pt x="975525" y="182197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9" name="Freeform 59">
              <a:extLst>
                <a:ext uri="{FF2B5EF4-FFF2-40B4-BE49-F238E27FC236}">
                  <a16:creationId xmlns:a16="http://schemas.microsoft.com/office/drawing/2014/main" id="{2CC0A6A1-5D48-44E8-B53D-4D0D506E2899}"/>
                </a:ext>
              </a:extLst>
            </p:cNvPr>
            <p:cNvSpPr/>
            <p:nvPr/>
          </p:nvSpPr>
          <p:spPr>
            <a:xfrm>
              <a:off x="3814141" y="1766856"/>
              <a:ext cx="688091" cy="657458"/>
            </a:xfrm>
            <a:custGeom>
              <a:avLst/>
              <a:gdLst>
                <a:gd name="connsiteX0" fmla="*/ 0 w 968375"/>
                <a:gd name="connsiteY0" fmla="*/ 0 h 876300"/>
                <a:gd name="connsiteX1" fmla="*/ 339725 w 968375"/>
                <a:gd name="connsiteY1" fmla="*/ 85725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68375"/>
                <a:gd name="connsiteY0" fmla="*/ 0 h 876300"/>
                <a:gd name="connsiteX1" fmla="*/ 342900 w 968375"/>
                <a:gd name="connsiteY1" fmla="*/ 104775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68375"/>
                <a:gd name="connsiteY0" fmla="*/ 0 h 876300"/>
                <a:gd name="connsiteX1" fmla="*/ 374650 w 968375"/>
                <a:gd name="connsiteY1" fmla="*/ 127000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698500 w 946150"/>
                <a:gd name="connsiteY2" fmla="*/ 463550 h 879475"/>
                <a:gd name="connsiteX3" fmla="*/ 946150 w 946150"/>
                <a:gd name="connsiteY3" fmla="*/ 879475 h 879475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698500 w 946150"/>
                <a:gd name="connsiteY2" fmla="*/ 463550 h 879475"/>
                <a:gd name="connsiteX3" fmla="*/ 946150 w 946150"/>
                <a:gd name="connsiteY3" fmla="*/ 879475 h 879475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727075 w 946150"/>
                <a:gd name="connsiteY2" fmla="*/ 501650 h 879475"/>
                <a:gd name="connsiteX3" fmla="*/ 946150 w 946150"/>
                <a:gd name="connsiteY3" fmla="*/ 879475 h 87947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7100" h="885825">
                  <a:moveTo>
                    <a:pt x="0" y="0"/>
                  </a:moveTo>
                  <a:cubicBezTo>
                    <a:pt x="119327" y="20373"/>
                    <a:pt x="231246" y="46567"/>
                    <a:pt x="352425" y="130175"/>
                  </a:cubicBezTo>
                  <a:cubicBezTo>
                    <a:pt x="473604" y="213783"/>
                    <a:pt x="631296" y="375708"/>
                    <a:pt x="727075" y="501650"/>
                  </a:cubicBezTo>
                  <a:cubicBezTo>
                    <a:pt x="822854" y="627592"/>
                    <a:pt x="887412" y="746918"/>
                    <a:pt x="927100" y="885825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80" name="Freeform 60">
              <a:extLst>
                <a:ext uri="{FF2B5EF4-FFF2-40B4-BE49-F238E27FC236}">
                  <a16:creationId xmlns:a16="http://schemas.microsoft.com/office/drawing/2014/main" id="{C1B0B227-1D16-4F3F-9489-BF9A003CD438}"/>
                </a:ext>
              </a:extLst>
            </p:cNvPr>
            <p:cNvSpPr/>
            <p:nvPr/>
          </p:nvSpPr>
          <p:spPr>
            <a:xfrm>
              <a:off x="4537578" y="1696163"/>
              <a:ext cx="203779" cy="730508"/>
            </a:xfrm>
            <a:custGeom>
              <a:avLst/>
              <a:gdLst>
                <a:gd name="connsiteX0" fmla="*/ 0 w 285750"/>
                <a:gd name="connsiteY0" fmla="*/ 0 h 965200"/>
                <a:gd name="connsiteX1" fmla="*/ 234950 w 285750"/>
                <a:gd name="connsiteY1" fmla="*/ 555625 h 965200"/>
                <a:gd name="connsiteX2" fmla="*/ 285750 w 285750"/>
                <a:gd name="connsiteY2" fmla="*/ 965200 h 965200"/>
                <a:gd name="connsiteX0" fmla="*/ 0 w 285750"/>
                <a:gd name="connsiteY0" fmla="*/ 0 h 965200"/>
                <a:gd name="connsiteX1" fmla="*/ 234950 w 285750"/>
                <a:gd name="connsiteY1" fmla="*/ 555625 h 965200"/>
                <a:gd name="connsiteX2" fmla="*/ 285750 w 285750"/>
                <a:gd name="connsiteY2" fmla="*/ 965200 h 965200"/>
                <a:gd name="connsiteX0" fmla="*/ 0 w 287698"/>
                <a:gd name="connsiteY0" fmla="*/ 0 h 965200"/>
                <a:gd name="connsiteX1" fmla="*/ 234950 w 287698"/>
                <a:gd name="connsiteY1" fmla="*/ 555625 h 965200"/>
                <a:gd name="connsiteX2" fmla="*/ 285750 w 287698"/>
                <a:gd name="connsiteY2" fmla="*/ 965200 h 965200"/>
                <a:gd name="connsiteX0" fmla="*/ 0 w 286665"/>
                <a:gd name="connsiteY0" fmla="*/ 0 h 965200"/>
                <a:gd name="connsiteX1" fmla="*/ 139700 w 286665"/>
                <a:gd name="connsiteY1" fmla="*/ 225425 h 965200"/>
                <a:gd name="connsiteX2" fmla="*/ 234950 w 286665"/>
                <a:gd name="connsiteY2" fmla="*/ 555625 h 965200"/>
                <a:gd name="connsiteX3" fmla="*/ 285750 w 286665"/>
                <a:gd name="connsiteY3" fmla="*/ 965200 h 965200"/>
                <a:gd name="connsiteX0" fmla="*/ 0 w 267615"/>
                <a:gd name="connsiteY0" fmla="*/ 0 h 971550"/>
                <a:gd name="connsiteX1" fmla="*/ 120650 w 267615"/>
                <a:gd name="connsiteY1" fmla="*/ 231775 h 971550"/>
                <a:gd name="connsiteX2" fmla="*/ 215900 w 267615"/>
                <a:gd name="connsiteY2" fmla="*/ 561975 h 971550"/>
                <a:gd name="connsiteX3" fmla="*/ 266700 w 267615"/>
                <a:gd name="connsiteY3" fmla="*/ 971550 h 971550"/>
                <a:gd name="connsiteX0" fmla="*/ 0 w 268211"/>
                <a:gd name="connsiteY0" fmla="*/ 0 h 971550"/>
                <a:gd name="connsiteX1" fmla="*/ 120650 w 268211"/>
                <a:gd name="connsiteY1" fmla="*/ 231775 h 971550"/>
                <a:gd name="connsiteX2" fmla="*/ 231775 w 268211"/>
                <a:gd name="connsiteY2" fmla="*/ 561975 h 971550"/>
                <a:gd name="connsiteX3" fmla="*/ 266700 w 268211"/>
                <a:gd name="connsiteY3" fmla="*/ 971550 h 971550"/>
                <a:gd name="connsiteX0" fmla="*/ 0 w 274561"/>
                <a:gd name="connsiteY0" fmla="*/ 0 h 984250"/>
                <a:gd name="connsiteX1" fmla="*/ 127000 w 274561"/>
                <a:gd name="connsiteY1" fmla="*/ 244475 h 984250"/>
                <a:gd name="connsiteX2" fmla="*/ 238125 w 274561"/>
                <a:gd name="connsiteY2" fmla="*/ 574675 h 984250"/>
                <a:gd name="connsiteX3" fmla="*/ 273050 w 274561"/>
                <a:gd name="connsiteY3" fmla="*/ 984250 h 98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61" h="984250">
                  <a:moveTo>
                    <a:pt x="0" y="0"/>
                  </a:moveTo>
                  <a:cubicBezTo>
                    <a:pt x="19050" y="39158"/>
                    <a:pt x="87842" y="151871"/>
                    <a:pt x="127000" y="244475"/>
                  </a:cubicBezTo>
                  <a:cubicBezTo>
                    <a:pt x="166158" y="337079"/>
                    <a:pt x="213783" y="451379"/>
                    <a:pt x="238125" y="574675"/>
                  </a:cubicBezTo>
                  <a:cubicBezTo>
                    <a:pt x="262467" y="697971"/>
                    <a:pt x="279929" y="889000"/>
                    <a:pt x="273050" y="98425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81" name="Freeform 61">
              <a:extLst>
                <a:ext uri="{FF2B5EF4-FFF2-40B4-BE49-F238E27FC236}">
                  <a16:creationId xmlns:a16="http://schemas.microsoft.com/office/drawing/2014/main" id="{F4DDEAAE-8752-4F53-90B4-8BB650AD27BC}"/>
                </a:ext>
              </a:extLst>
            </p:cNvPr>
            <p:cNvSpPr/>
            <p:nvPr/>
          </p:nvSpPr>
          <p:spPr>
            <a:xfrm>
              <a:off x="5501379" y="1677312"/>
              <a:ext cx="207370" cy="763499"/>
            </a:xfrm>
            <a:custGeom>
              <a:avLst/>
              <a:gdLst>
                <a:gd name="connsiteX0" fmla="*/ 0 w 307975"/>
                <a:gd name="connsiteY0" fmla="*/ 0 h 1044575"/>
                <a:gd name="connsiteX1" fmla="*/ 203200 w 307975"/>
                <a:gd name="connsiteY1" fmla="*/ 428625 h 1044575"/>
                <a:gd name="connsiteX2" fmla="*/ 307975 w 307975"/>
                <a:gd name="connsiteY2" fmla="*/ 1044575 h 1044575"/>
                <a:gd name="connsiteX0" fmla="*/ 0 w 307975"/>
                <a:gd name="connsiteY0" fmla="*/ 0 h 1044575"/>
                <a:gd name="connsiteX1" fmla="*/ 203200 w 307975"/>
                <a:gd name="connsiteY1" fmla="*/ 428625 h 1044575"/>
                <a:gd name="connsiteX2" fmla="*/ 307975 w 307975"/>
                <a:gd name="connsiteY2" fmla="*/ 1044575 h 1044575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400" h="1028700">
                  <a:moveTo>
                    <a:pt x="0" y="0"/>
                  </a:moveTo>
                  <a:cubicBezTo>
                    <a:pt x="88635" y="133614"/>
                    <a:pt x="128058" y="241300"/>
                    <a:pt x="174625" y="412750"/>
                  </a:cubicBezTo>
                  <a:cubicBezTo>
                    <a:pt x="221192" y="584200"/>
                    <a:pt x="274902" y="814123"/>
                    <a:pt x="279400" y="102870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F7F17BC-E83E-447F-9FDE-5CBEB5A5BAEF}"/>
                </a:ext>
              </a:extLst>
            </p:cNvPr>
            <p:cNvCxnSpPr/>
            <p:nvPr/>
          </p:nvCxnSpPr>
          <p:spPr>
            <a:xfrm>
              <a:off x="1227453" y="2155543"/>
              <a:ext cx="1010923" cy="430"/>
            </a:xfrm>
            <a:prstGeom prst="line">
              <a:avLst/>
            </a:prstGeom>
            <a:noFill/>
            <a:ln w="19050" cap="flat" cmpd="sng" algn="ctr">
              <a:solidFill>
                <a:srgbClr val="294A64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B16EEA3-5D4C-4A86-9E70-C128629B8047}"/>
                </a:ext>
              </a:extLst>
            </p:cNvPr>
            <p:cNvCxnSpPr/>
            <p:nvPr/>
          </p:nvCxnSpPr>
          <p:spPr>
            <a:xfrm>
              <a:off x="904034" y="1609600"/>
              <a:ext cx="0" cy="1313621"/>
            </a:xfrm>
            <a:prstGeom prst="straightConnector1">
              <a:avLst/>
            </a:prstGeom>
            <a:noFill/>
            <a:ln w="19050" cap="flat" cmpd="sng" algn="ctr">
              <a:solidFill>
                <a:schemeClr val="bg2">
                  <a:lumMod val="90000"/>
                </a:schemeClr>
              </a:solidFill>
              <a:prstDash val="solid"/>
              <a:tailEnd type="triangle"/>
            </a:ln>
            <a:effectLst/>
          </p:spPr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94C0372-9676-4381-BDB1-C5F91A890D69}"/>
                </a:ext>
              </a:extLst>
            </p:cNvPr>
            <p:cNvSpPr txBox="1"/>
            <p:nvPr/>
          </p:nvSpPr>
          <p:spPr>
            <a:xfrm>
              <a:off x="4044560" y="2976117"/>
              <a:ext cx="954247" cy="246221"/>
            </a:xfrm>
            <a:prstGeom prst="rect">
              <a:avLst/>
            </a:prstGeom>
            <a:noFill/>
            <a:effectLst/>
          </p:spPr>
          <p:txBody>
            <a:bodyPr wrap="square" lIns="72000" rIns="72000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Continuation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DF877B5-571C-4DFF-A6CA-2CA7E32C7EE0}"/>
                </a:ext>
              </a:extLst>
            </p:cNvPr>
            <p:cNvSpPr txBox="1"/>
            <p:nvPr/>
          </p:nvSpPr>
          <p:spPr>
            <a:xfrm>
              <a:off x="3010087" y="2976117"/>
              <a:ext cx="1034475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Acute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1A229BB-5196-4FE1-B00D-34BA35EF1C67}"/>
                </a:ext>
              </a:extLst>
            </p:cNvPr>
            <p:cNvSpPr txBox="1"/>
            <p:nvPr/>
          </p:nvSpPr>
          <p:spPr>
            <a:xfrm>
              <a:off x="5003637" y="2976117"/>
              <a:ext cx="1049425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Maintenance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0353656-9A47-4F1A-990A-9FD9832627B9}"/>
                </a:ext>
              </a:extLst>
            </p:cNvPr>
            <p:cNvSpPr txBox="1"/>
            <p:nvPr/>
          </p:nvSpPr>
          <p:spPr>
            <a:xfrm>
              <a:off x="1128381" y="2976112"/>
              <a:ext cx="1729342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Treatment phases: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3934907-2EB1-42CC-B05C-84DD03F1A771}"/>
                </a:ext>
              </a:extLst>
            </p:cNvPr>
            <p:cNvSpPr/>
            <p:nvPr/>
          </p:nvSpPr>
          <p:spPr>
            <a:xfrm>
              <a:off x="1336201" y="957955"/>
              <a:ext cx="1645002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GB" sz="1200" b="1" kern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course of MDD</a:t>
              </a:r>
              <a:r>
                <a:rPr lang="en-GB" sz="1200" b="1" kern="0" baseline="300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sz="12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95" name="Elbow Connector 91">
            <a:extLst>
              <a:ext uri="{FF2B5EF4-FFF2-40B4-BE49-F238E27FC236}">
                <a16:creationId xmlns:a16="http://schemas.microsoft.com/office/drawing/2014/main" id="{2F9E55B7-3829-440E-8483-2B96229897C9}"/>
              </a:ext>
            </a:extLst>
          </p:cNvPr>
          <p:cNvCxnSpPr>
            <a:cxnSpLocks/>
          </p:cNvCxnSpPr>
          <p:nvPr/>
        </p:nvCxnSpPr>
        <p:spPr>
          <a:xfrm flipV="1">
            <a:off x="4844448" y="1739811"/>
            <a:ext cx="1544391" cy="130192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lbow Connector 93">
            <a:extLst>
              <a:ext uri="{FF2B5EF4-FFF2-40B4-BE49-F238E27FC236}">
                <a16:creationId xmlns:a16="http://schemas.microsoft.com/office/drawing/2014/main" id="{672A1638-BEDC-4572-B780-C7D61FEED860}"/>
              </a:ext>
            </a:extLst>
          </p:cNvPr>
          <p:cNvCxnSpPr>
            <a:cxnSpLocks/>
            <a:stCxn id="86" idx="2"/>
            <a:endCxn id="52" idx="1"/>
          </p:cNvCxnSpPr>
          <p:nvPr/>
        </p:nvCxnSpPr>
        <p:spPr>
          <a:xfrm rot="5400000" flipH="1" flipV="1">
            <a:off x="5808441" y="3238672"/>
            <a:ext cx="273670" cy="887127"/>
          </a:xfrm>
          <a:prstGeom prst="bentConnector4">
            <a:avLst>
              <a:gd name="adj1" fmla="val -83531"/>
              <a:gd name="adj2" fmla="val 79574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65018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608</Words>
  <Application>Microsoft Office PowerPoint</Application>
  <PresentationFormat>On-screen Show (16:9)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Definitions of Clinical Course and Treatment Outcomes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